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F15"/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179"/>
  </p:normalViewPr>
  <p:slideViewPr>
    <p:cSldViewPr snapToGrid="0" snapToObjects="1">
      <p:cViewPr varScale="1">
        <p:scale>
          <a:sx n="91" d="100"/>
          <a:sy n="91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DB5F5C9-3E2B-5045-8026-654D5DC62B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569D556-E036-B446-8DEA-8A8CC1AFAF3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93800" y="1841500"/>
            <a:ext cx="98044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5C24CDA-90C0-E74C-A9B2-BE43942A0E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8450" y="6534150"/>
            <a:ext cx="11595100" cy="254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A1CC9B9-0E90-6B49-B808-2F23AC4E498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FB2F231-ED7F-8F46-8730-252382298E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9D3CD1E-ADBE-914F-91CB-443E5AF432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1C405CC-F7D7-B346-AB49-CD793EE87F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0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2435CFF-2F4D-7D47-BD08-D7CED06C4C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13BC4AC-B3ED-1242-9109-9BE843E58E1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6ABC00E-3F00-B442-AA15-C30AE56730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8450" y="6534150"/>
            <a:ext cx="115951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A214FD0-DBDB-F544-955D-74BD9183F2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744C1E5-146E-4B42-9B5E-14F2DC4DC5B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69492" y="2743200"/>
            <a:ext cx="4053016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3" r:id="rId4"/>
    <p:sldLayoutId id="2147483660" r:id="rId5"/>
    <p:sldLayoutId id="2147483650" r:id="rId6"/>
    <p:sldLayoutId id="2147483652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331207" y="3971280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ÑUBLE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FDAAB61-BA3E-904D-ADB2-BAF487849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866" y="3745647"/>
            <a:ext cx="1022268" cy="14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26</cp:revision>
  <dcterms:created xsi:type="dcterms:W3CDTF">2024-11-19T15:44:34Z</dcterms:created>
  <dcterms:modified xsi:type="dcterms:W3CDTF">2024-11-20T21:06:52Z</dcterms:modified>
</cp:coreProperties>
</file>